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81" r:id="rId2"/>
    <p:sldId id="271" r:id="rId3"/>
    <p:sldId id="309" r:id="rId4"/>
    <p:sldId id="310" r:id="rId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62B3"/>
    <a:srgbClr val="404040"/>
    <a:srgbClr val="2D8978"/>
    <a:srgbClr val="3E4E5C"/>
    <a:srgbClr val="546A7E"/>
    <a:srgbClr val="445670"/>
    <a:srgbClr val="3EABDB"/>
    <a:srgbClr val="2A63B4"/>
    <a:srgbClr val="48464C"/>
    <a:srgbClr val="858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8" autoAdjust="0"/>
    <p:restoredTop sz="94660" autoAdjust="0"/>
  </p:normalViewPr>
  <p:slideViewPr>
    <p:cSldViewPr>
      <p:cViewPr varScale="1">
        <p:scale>
          <a:sx n="87" d="100"/>
          <a:sy n="87" d="100"/>
        </p:scale>
        <p:origin x="122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7D6EA-6424-440E-A652-BD06C2B35F32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1EF72-A34E-4DAB-8A64-FCD2F9FAA6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189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A3E41-054E-41BC-A3FB-A731C65AB4FE}" type="datetimeFigureOut">
              <a:rPr lang="pl-PL" smtClean="0"/>
              <a:t>23.05.2018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C3D5-BA10-4044-961D-19D1D7464F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0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771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ymbol zastępczy obrazu slajdu 1">
            <a:extLst>
              <a:ext uri="{FF2B5EF4-FFF2-40B4-BE49-F238E27FC236}">
                <a16:creationId xmlns:a16="http://schemas.microsoft.com/office/drawing/2014/main" id="{87552F4B-F5D4-4AE3-A359-918F4222A7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Symbol zastępczy notatek 2">
            <a:extLst>
              <a:ext uri="{FF2B5EF4-FFF2-40B4-BE49-F238E27FC236}">
                <a16:creationId xmlns:a16="http://schemas.microsoft.com/office/drawing/2014/main" id="{15191210-4555-4801-8379-8B6A989F23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5124" name="Symbol zastępczy numeru slajdu 3">
            <a:extLst>
              <a:ext uri="{FF2B5EF4-FFF2-40B4-BE49-F238E27FC236}">
                <a16:creationId xmlns:a16="http://schemas.microsoft.com/office/drawing/2014/main" id="{4CC569E1-E3E8-4F8A-B08E-27B305B625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75B574-1E33-41EA-A561-0289B33C0723}" type="slidenum">
              <a:rPr lang="pl-PL" altLang="pl-PL" smtClean="0"/>
              <a:pPr/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5632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77226-75F1-4555-B554-13C42D77C06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783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8A1AD01A-9137-498C-816C-E5C70A55BF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3429000"/>
            <a:ext cx="7920880" cy="1512168"/>
          </a:xfrm>
          <a:effectLst/>
        </p:spPr>
        <p:txBody>
          <a:bodyPr/>
          <a:lstStyle>
            <a:lvl1pPr algn="l">
              <a:defRPr sz="4000">
                <a:solidFill>
                  <a:schemeClr val="bg1"/>
                </a:solidFill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256211"/>
            <a:ext cx="7920880" cy="720080"/>
          </a:xfrm>
          <a:effectLst/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DCEA53C-AB22-48A0-A69D-C94B6878A2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C40A78-C3AA-49F5-AEA3-B45EDFC838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89B0ED-4C8E-4D4E-8F8C-AF083453A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C9502-22D7-48C0-BFFB-FA8C38CA7B8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6719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8792" cy="792088"/>
          </a:xfrm>
          <a:effectLst/>
        </p:spPr>
        <p:txBody>
          <a:bodyPr/>
          <a:lstStyle>
            <a:lvl1pPr>
              <a:defRPr b="0">
                <a:solidFill>
                  <a:srgbClr val="4062B3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834" y="1124744"/>
            <a:ext cx="8784654" cy="4824536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68288" indent="-268288">
              <a:defRPr/>
            </a:lvl2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rgbClr val="445870"/>
                </a:solidFill>
              </a:defRPr>
            </a:lvl5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833D434-4E0C-4B07-99CE-8B2B301EBF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wysokim poziomie pewności">
            <a:extLst>
              <a:ext uri="{FF2B5EF4-FFF2-40B4-BE49-F238E27FC236}">
                <a16:creationId xmlns:a16="http://schemas.microsoft.com/office/drawing/2014/main" id="{6FF588FE-C493-450E-AE07-4795519BAB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sprzęt elektroniczny, zrzut ekranu&#10;&#10;Opis wygenerowany przy wysokim poziomie pewności">
            <a:extLst>
              <a:ext uri="{FF2B5EF4-FFF2-40B4-BE49-F238E27FC236}">
                <a16:creationId xmlns:a16="http://schemas.microsoft.com/office/drawing/2014/main" id="{BAC1E49C-7DC8-41EA-AFCD-B2C5DDB996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2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A531BC54-A1C8-451D-9FEA-31665ACEF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1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76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9C7B2BA0-A519-490D-8CBC-2341E340D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EC0A35C3-D6E2-48D8-B2F3-4FFD39931F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27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zrzut ekranu&#10;&#10;Opis wygenerowany przy bardzo wysokim poziomie pewności">
            <a:extLst>
              <a:ext uri="{FF2B5EF4-FFF2-40B4-BE49-F238E27FC236}">
                <a16:creationId xmlns:a16="http://schemas.microsoft.com/office/drawing/2014/main" id="{B0AB0ADE-4E8E-45EC-AB50-B22BC400539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98"/>
            <a:ext cx="9144000" cy="683900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7200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868" y="1124744"/>
            <a:ext cx="8713612" cy="45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58" r:id="rId8"/>
    <p:sldLayoutId id="2147483660" r:id="rId9"/>
    <p:sldLayoutId id="214748366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0">
          <a:solidFill>
            <a:srgbClr val="4062B3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142C62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ct val="0"/>
        </a:spcAft>
        <a:buFontTx/>
        <a:buNone/>
        <a:defRPr sz="2400" b="0">
          <a:solidFill>
            <a:srgbClr val="404040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358775" indent="-358775" algn="l" rtl="0" eaLnBrk="1" fontAlgn="base" hangingPunct="1">
        <a:spcBef>
          <a:spcPct val="20000"/>
        </a:spcBef>
        <a:spcAft>
          <a:spcPct val="0"/>
        </a:spcAft>
        <a:buClr>
          <a:srgbClr val="4062B3"/>
        </a:buClr>
        <a:buSzPct val="120000"/>
        <a:buFont typeface="Calibri" panose="020F0502020204030204" pitchFamily="34" charset="0"/>
        <a:buChar char="&gt;"/>
        <a:defRPr sz="24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623888" indent="-265113" algn="l" rtl="0" eaLnBrk="1" fontAlgn="base" hangingPunct="1">
        <a:spcBef>
          <a:spcPct val="20000"/>
        </a:spcBef>
        <a:spcAft>
          <a:spcPct val="0"/>
        </a:spcAft>
        <a:buClr>
          <a:srgbClr val="3D76C4"/>
        </a:buClr>
        <a:buSzPct val="107000"/>
        <a:buFont typeface="Calibri" panose="020F0502020204030204" pitchFamily="34" charset="0"/>
        <a:buChar char="&gt;"/>
        <a:tabLst>
          <a:tab pos="981075" algn="l"/>
        </a:tabLst>
        <a:defRPr sz="2000">
          <a:solidFill>
            <a:srgbClr val="404040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65000"/>
              <a:lumOff val="3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536" y="1412777"/>
            <a:ext cx="8208912" cy="3096344"/>
          </a:xfrm>
        </p:spPr>
        <p:txBody>
          <a:bodyPr/>
          <a:lstStyle/>
          <a:p>
            <a:r>
              <a:rPr lang="pl-PL" sz="2000" dirty="0">
                <a:solidFill>
                  <a:schemeClr val="bg1"/>
                </a:solidFill>
              </a:rPr>
              <a:t>Projekt realizowany pod nadzorem Ministerstwa Edukacji Narodowej</a:t>
            </a: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br>
              <a:rPr lang="pl-PL" sz="2000" dirty="0">
                <a:solidFill>
                  <a:srgbClr val="3E4E5C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VULCAN kompetencji </a:t>
            </a:r>
            <a:br>
              <a:rPr lang="pl-PL" sz="3600" b="1" dirty="0">
                <a:solidFill>
                  <a:schemeClr val="bg1"/>
                </a:solidFill>
              </a:rPr>
            </a:br>
            <a:r>
              <a:rPr lang="pl-PL" sz="3600" b="1" dirty="0">
                <a:solidFill>
                  <a:schemeClr val="bg1"/>
                </a:solidFill>
              </a:rPr>
              <a:t>w ŚLĄSKICH SAMORZĄDACH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4725144"/>
            <a:ext cx="4176464" cy="79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ctr"/>
          <a:lstStyle/>
          <a:p>
            <a:pPr algn="r">
              <a:spcBef>
                <a:spcPct val="20000"/>
              </a:spcBef>
            </a:pPr>
            <a:endParaRPr lang="pl-PL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94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A99708-5BBD-4CE8-9274-A4C272A90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3212976"/>
            <a:ext cx="8352928" cy="504056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pl-PL" sz="2800" dirty="0"/>
              <a:t>PANEL</a:t>
            </a:r>
            <a:br>
              <a:rPr lang="pl-PL" sz="2800" dirty="0"/>
            </a:br>
            <a:r>
              <a:rPr lang="pl-PL" sz="2800" dirty="0"/>
              <a:t>Rozwiązania samorządów w zakresie kompleksowego wspomagania szkół/placówek </a:t>
            </a:r>
            <a:br>
              <a:rPr lang="pl-PL" sz="2400" dirty="0"/>
            </a:br>
            <a:br>
              <a:rPr lang="pl-PL" sz="2400" dirty="0"/>
            </a:br>
            <a:r>
              <a:rPr lang="pl-PL" sz="2800" dirty="0"/>
              <a:t>Moduł 2</a:t>
            </a:r>
            <a:br>
              <a:rPr lang="pl-PL" sz="2800" dirty="0"/>
            </a:br>
            <a:br>
              <a:rPr lang="pl-PL" sz="2800" dirty="0"/>
            </a:br>
            <a: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  <a:t>. </a:t>
            </a:r>
            <a:br>
              <a:rPr lang="pl-PL" sz="1000" dirty="0">
                <a:solidFill>
                  <a:prstClr val="white"/>
                </a:solidFill>
                <a:latin typeface="Tahoma"/>
                <a:ea typeface="+mn-ea"/>
              </a:rPr>
            </a:br>
            <a:br>
              <a:rPr lang="pl-PL" sz="2800" dirty="0"/>
            </a:br>
            <a:endParaRPr lang="pl-PL" sz="2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733F6E-941D-4266-A8B4-BE821793C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4048" y="4976961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anchor="t" anchorCtr="0"/>
          <a:lstStyle/>
          <a:p>
            <a:pPr algn="r">
              <a:spcBef>
                <a:spcPct val="20000"/>
              </a:spcBef>
            </a:pPr>
            <a:r>
              <a:rPr lang="pl-PL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Autor: Dorota Tomaszewicz</a:t>
            </a:r>
          </a:p>
        </p:txBody>
      </p:sp>
    </p:spTree>
    <p:extLst>
      <p:ext uri="{BB962C8B-B14F-4D97-AF65-F5344CB8AC3E}">
        <p14:creationId xmlns:p14="http://schemas.microsoft.com/office/powerpoint/2010/main" val="91346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rostokąt 3">
            <a:extLst>
              <a:ext uri="{FF2B5EF4-FFF2-40B4-BE49-F238E27FC236}">
                <a16:creationId xmlns:a16="http://schemas.microsoft.com/office/drawing/2014/main" id="{802E20F3-0216-412E-9C5F-46EB0C47A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60" y="1851432"/>
            <a:ext cx="7416800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3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Cel ogólny: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Poznanie wdrożonych i wdrażanych rozwiązań w zakresie kompleksowego wspomagania ukierunkowanego na rozwój kompetencji kluczowych uczniów.</a:t>
            </a:r>
          </a:p>
        </p:txBody>
      </p:sp>
      <p:sp>
        <p:nvSpPr>
          <p:cNvPr id="4099" name="Prostokąt 4">
            <a:extLst>
              <a:ext uri="{FF2B5EF4-FFF2-40B4-BE49-F238E27FC236}">
                <a16:creationId xmlns:a16="http://schemas.microsoft.com/office/drawing/2014/main" id="{E3E335BD-E5BC-4EE5-9DBB-9FE8A027C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20938"/>
            <a:ext cx="61912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pl-PL" altLang="pl-PL" sz="1800"/>
          </a:p>
          <a:p>
            <a:pPr algn="just" eaLnBrk="1" hangingPunct="1">
              <a:spcBef>
                <a:spcPts val="1200"/>
              </a:spcBef>
              <a:buFontTx/>
              <a:buNone/>
            </a:pPr>
            <a:endParaRPr lang="pl-PL" altLang="pl-PL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4344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tytuł 3"/>
          <p:cNvSpPr>
            <a:spLocks noGrp="1"/>
          </p:cNvSpPr>
          <p:nvPr>
            <p:ph type="subTitle" idx="4294967295"/>
          </p:nvPr>
        </p:nvSpPr>
        <p:spPr>
          <a:xfrm>
            <a:off x="611560" y="3717032"/>
            <a:ext cx="6948115" cy="1007368"/>
          </a:xfrm>
        </p:spPr>
        <p:txBody>
          <a:bodyPr/>
          <a:lstStyle/>
          <a:p>
            <a:r>
              <a:rPr lang="pl-PL" b="1" dirty="0">
                <a:solidFill>
                  <a:schemeClr val="bg1"/>
                </a:solidFill>
              </a:rPr>
              <a:t>Dziękuję za uwagę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D3EF84AA-7A33-40EF-A957-F80D33A1696F}"/>
              </a:ext>
            </a:extLst>
          </p:cNvPr>
          <p:cNvSpPr/>
          <p:nvPr/>
        </p:nvSpPr>
        <p:spPr>
          <a:xfrm>
            <a:off x="4536097" y="4093458"/>
            <a:ext cx="437423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sz="2000" b="1" dirty="0">
                <a:solidFill>
                  <a:schemeClr val="bg1"/>
                </a:solidFill>
                <a:latin typeface="Calibri" panose="020F0502020204030204" pitchFamily="34" charset="0"/>
              </a:rPr>
              <a:t> Dorota Tomaszewicz</a:t>
            </a:r>
          </a:p>
          <a:p>
            <a:pPr algn="ctr"/>
            <a:r>
              <a:rPr lang="pl-PL" altLang="pl-PL" sz="2000" dirty="0">
                <a:solidFill>
                  <a:schemeClr val="bg1"/>
                </a:solidFill>
                <a:latin typeface="Calibri" panose="020F0502020204030204" pitchFamily="34" charset="0"/>
              </a:rPr>
              <a:t>Ekspert merytoryczny </a:t>
            </a:r>
          </a:p>
          <a:p>
            <a:pPr algn="ctr"/>
            <a:r>
              <a:rPr lang="pl-PL" altLang="pl-PL" b="1" dirty="0" err="1">
                <a:solidFill>
                  <a:schemeClr val="bg1"/>
                </a:solidFill>
                <a:latin typeface="Calibri" panose="020F0502020204030204" pitchFamily="34" charset="0"/>
              </a:rPr>
              <a:t>Coach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ICC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trener 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asesor AC/DC 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 ekspert ORE</a:t>
            </a:r>
            <a:r>
              <a:rPr lang="pl-PL" altLang="pl-PL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5" name="Obraz 2">
            <a:extLst>
              <a:ext uri="{FF2B5EF4-FFF2-40B4-BE49-F238E27FC236}">
                <a16:creationId xmlns:a16="http://schemas.microsoft.com/office/drawing/2014/main" id="{92B224BE-0B98-4C38-ADCD-0E67E9B41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614" y="1447353"/>
            <a:ext cx="271938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0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ablon Radom">
  <a:themeElements>
    <a:clrScheme name="VULCAN jst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4177C7"/>
      </a:hlink>
      <a:folHlink>
        <a:srgbClr val="6B81B1"/>
      </a:folHlink>
    </a:clrScheme>
    <a:fontScheme name="Projekt domyślny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142C62"/>
        </a:dk2>
        <a:lt2>
          <a:srgbClr val="CED9E0"/>
        </a:lt2>
        <a:accent1>
          <a:srgbClr val="4F87C5"/>
        </a:accent1>
        <a:accent2>
          <a:srgbClr val="C33D50"/>
        </a:accent2>
        <a:accent3>
          <a:srgbClr val="FFFFFF"/>
        </a:accent3>
        <a:accent4>
          <a:srgbClr val="000000"/>
        </a:accent4>
        <a:accent5>
          <a:srgbClr val="B2C3DF"/>
        </a:accent5>
        <a:accent6>
          <a:srgbClr val="B03648"/>
        </a:accent6>
        <a:hlink>
          <a:srgbClr val="94B03A"/>
        </a:hlink>
        <a:folHlink>
          <a:srgbClr val="E9AC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kaz2" id="{D746D7F7-8E4F-4F89-9053-461525DB38BA}" vid="{ABACC668-6346-42C8-8BF2-FA9234A877C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MEN slaskie v2</Template>
  <TotalTime>9</TotalTime>
  <Words>54</Words>
  <Application>Microsoft Office PowerPoint</Application>
  <PresentationFormat>Pokaz na ekranie (4:3)</PresentationFormat>
  <Paragraphs>12</Paragraphs>
  <Slides>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10" baseType="lpstr">
      <vt:lpstr>Arial</vt:lpstr>
      <vt:lpstr>Calibri</vt:lpstr>
      <vt:lpstr>Tahoma</vt:lpstr>
      <vt:lpstr>Times New Roman</vt:lpstr>
      <vt:lpstr>Wingdings</vt:lpstr>
      <vt:lpstr>szablon Radom</vt:lpstr>
      <vt:lpstr>Projekt realizowany pod nadzorem Ministerstwa Edukacji Narodowej    VULCAN kompetencji  w ŚLĄSKICH SAMORZĄDACH</vt:lpstr>
      <vt:lpstr>PANEL Rozwiązania samorządów w zakresie kompleksowego wspomagania szkół/placówek   Moduł 2  .   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realizowany pod nadzorem Ministerstwa Edukacji Narodowej    VULCAN kompetencji  w ŚLĄSKICH SAMORZĄDACH</dc:title>
  <dc:creator>Dorota Tomaszewicz</dc:creator>
  <cp:lastModifiedBy>Kinga Skrzyniarz</cp:lastModifiedBy>
  <cp:revision>4</cp:revision>
  <dcterms:created xsi:type="dcterms:W3CDTF">2018-03-23T16:36:21Z</dcterms:created>
  <dcterms:modified xsi:type="dcterms:W3CDTF">2018-05-23T07:37:31Z</dcterms:modified>
</cp:coreProperties>
</file>